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</p:sldIdLst>
  <p:sldSz cx="18288000" cy="10287000"/>
  <p:notesSz cx="6858000" cy="9144000"/>
  <p:embeddedFontLst>
    <p:embeddedFont>
      <p:font typeface="Vazirmatn Medium" pitchFamily="2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آخ چی تاریکی گیره می اَ دیلَ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5527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 فندرم تی صلیبَ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دینم تی عجیبٚ فیضَ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 زخمأنَ تی رنجأنَ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تی مهیبٚ پیروزی‌یَ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آخ چی تاریکی گیره می اَ دیلَ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کی اونٚ رنجَ دینم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عیسی می دیلَ نیگأ بوکود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 سیأهَ پاکَ کود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 مِره بوشو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تأ کی خودایَ بیدینم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5222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ترس و لرز من اونٚ ورجأ بوشوم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شک کی از اَ گونأ پاکَ بوم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از می قلبٚ دورون اَ صدا بأمو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 تی گونایأن پاکَ بو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 مِره بوشو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تأ کی خودایَ بیدینم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خو محبتَ مرَ فأدَه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تأوأنٚ می رأهَ اون فأدَه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 بیرون از جلالٚ آسمان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شوکر کونیمی اَمأن عیسا‌یَ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0548-AEFF-02C5-F08D-52FC73D0B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549F04-15BB-E4AE-A6AC-5BBB5F9C9916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 مِره بوشو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جلجتأیٚ رأهَ بوشو اون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تأ کی خودایَ بیدینم</a:t>
            </a:r>
          </a:p>
        </p:txBody>
      </p:sp>
    </p:spTree>
    <p:extLst>
      <p:ext uri="{BB962C8B-B14F-4D97-AF65-F5344CB8AC3E}">
        <p14:creationId xmlns:p14="http://schemas.microsoft.com/office/powerpoint/2010/main" val="4032354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149</Words>
  <Application>Microsoft Office PowerPoint</Application>
  <PresentationFormat>Custom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Aptos</vt:lpstr>
      <vt:lpstr>Arial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2025-12-12T00:03:27Z</dcterms:modified>
  <dc:identifier>DAG7J6dvsZA</dc:identifier>
</cp:coreProperties>
</file>