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6" r:id="rId4"/>
    <p:sldId id="260" r:id="rId5"/>
  </p:sldIdLst>
  <p:sldSz cx="18288000" cy="10287000"/>
  <p:notesSz cx="6858000" cy="9144000"/>
  <p:embeddedFontLst>
    <p:embeddedFont>
      <p:font typeface="Vazirmatn Medium" pitchFamily="2" charset="-78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174004"/>
            <a:ext cx="178307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 عیسی با تی صلیب</a:t>
            </a:r>
            <a:endParaRPr lang="en-US" sz="12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اَی عیسی با تی صلیب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لعنت و مرگَ اوسأدی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 سلطان تی خونٚ جأ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 گوناهَ پاکَ کودی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جُلجُتا صلیبٚ سر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عشق مره ثابتَ بو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مرگٚ جأ سومی روز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ویریشتی از تی قبرٚ جا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981200" y="3504590"/>
            <a:ext cx="1463040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7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تومامَ بوست مسیح ویریشت</a:t>
            </a:r>
          </a:p>
          <a:p>
            <a:pPr algn="ctr" rtl="1">
              <a:lnSpc>
                <a:spcPct val="150000"/>
              </a:lnSpc>
            </a:pPr>
            <a:r>
              <a:rPr lang="fa-IR" sz="7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زندَه بوسته جٚه مورده‌یأن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48</Words>
  <Application>Microsoft Office PowerPoint</Application>
  <PresentationFormat>Custom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Vazirmatn Medium</vt:lpstr>
      <vt:lpstr>Calibri</vt:lpstr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19</cp:revision>
  <dcterms:created xsi:type="dcterms:W3CDTF">2006-08-16T00:00:00Z</dcterms:created>
  <dcterms:modified xsi:type="dcterms:W3CDTF">2025-12-12T00:18:33Z</dcterms:modified>
  <dc:identifier>DAG7J6dvsZA</dc:identifier>
</cp:coreProperties>
</file>