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77" y="5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457" y="1761132"/>
            <a:ext cx="10885714" cy="2092411"/>
          </a:xfrm>
        </p:spPr>
        <p:txBody>
          <a:bodyPr>
            <a:normAutofit/>
          </a:bodyPr>
          <a:lstStyle/>
          <a:p>
            <a:pPr rtl="1"/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91" y="1121208"/>
            <a:ext cx="11688417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باز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دوخأنم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جان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ایمروز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نیاز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62" y="1623982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ایمروز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بیگیفته‌يه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قومٚ ره ایرانٚ ره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ناجی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بیبی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مرهم بنی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زخمأن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ره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76" y="1568686"/>
            <a:ext cx="11740647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بوگفتی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زحمت‌کشأن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گیرانبارأن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بأیید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ور خسته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شادی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فأدم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صلح و صفا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آسمان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194AB1-3C31-D548-C377-349986165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01493-E4E8-DA7D-CA37-403BD3368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76" y="1568686"/>
            <a:ext cx="11740647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هموطن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گیرفتاره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اون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بیماره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اسیر و اون قرار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قوّت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چاره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پناه و یاوری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5B7815C-CB3A-3224-EB0E-1AE5B6C46C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766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516E5A-42A7-ACAA-5144-7BF328F9B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82225-A5F5-EA22-C40D-BF2BCB1C1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76" y="2033144"/>
            <a:ext cx="11740647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عیسی، کاری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glk-Arab-001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۲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A98DA93-6683-7E04-DF2E-D32BA83CBA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763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59A98-1F41-F96C-0307-B7FE216F9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29C20-C58F-B18C-C17A-37F819CD6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76" y="1568686"/>
            <a:ext cx="11740647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اگه تو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دسَ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بنی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رو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ایرانٚ خاکٚ رو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دونیا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شادی کی به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دینیدی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به وضوح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7601CCB-6EA7-463B-D843-9E14877A00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146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76063F-76A7-38CC-9291-9F073501C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86529-CE48-07A7-AB35-201031033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76" y="1568686"/>
            <a:ext cx="11740647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پیله‌ترین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قودرت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تویی حامی تویی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اوّل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تویی آخر تویی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محبتٚ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الگو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نأریم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رهبر تویی هادی تویی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F78D31F-BF00-5370-5C26-58423F0D3D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164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9C455-E93F-59CB-091E-4187D89CD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4EFB-718F-AC38-E76D-7B3BAB787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76" y="2250857"/>
            <a:ext cx="11740647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عیسی، کاری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glk-Arab-001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۲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E7F5EFB-B17B-FC29-9A86-B6A15476F1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510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143</Words>
  <Application>Microsoft Office PowerPoint</Application>
  <PresentationFormat>Widescreen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 Niloofar</vt:lpstr>
      <vt:lpstr>Calibri</vt:lpstr>
      <vt:lpstr>Calibri Light</vt:lpstr>
      <vt:lpstr>Office Theme</vt:lpstr>
      <vt:lpstr>بیأ بیأ عیسی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21</cp:revision>
  <dcterms:created xsi:type="dcterms:W3CDTF">2025-11-03T09:53:19Z</dcterms:created>
  <dcterms:modified xsi:type="dcterms:W3CDTF">2025-11-13T09:53:06Z</dcterms:modified>
</cp:coreProperties>
</file>