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</p:sldIdLst>
  <p:sldSz cx="18288000" cy="10287000"/>
  <p:notesSz cx="6858000" cy="9144000"/>
  <p:embeddedFontLst>
    <p:embeddedFont>
      <p:font typeface="Vazirmatn Medium" pitchFamily="2" charset="-78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3848100"/>
            <a:ext cx="11277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بیأ عیسی</a:t>
            </a:r>
            <a:endParaRPr lang="en-US" sz="15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بیأ عیسی بیأ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من باز دوخأنم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بیأ اَی جان بیأ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ایمروز ترَ نیاز دأرم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56EE0-16F0-1A0F-E16B-0DA76F0CE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3FB818-F0F5-2252-3D7D-E2F1CB00FE50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ایمروز می دیل بیگیفته‌يه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قومٚ ره ایرانٚ 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جأ خأیم ناجی بیبی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مرهم بنی زخمأنٚ ره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574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87948-41A2-C820-B3B9-B6F5485A0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9F8A24-A924-D3DE-3A7E-DA65406410EC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بوگفتی زحمت‌کشأن، گیرانبارأن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بأیید می ور خسته دیلأن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شمرَ شادی فأدم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صلح و صفا جٚه آسمان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70800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83711-37E1-8EB3-E927-6F7F49151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A0BCDA-2F60-E084-4C30-5F7E292A7DB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هموطن گیرفتاره، اون بیماره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اسیر و اون قرار نأره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قوّت نأره چاره نأره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پناه و یاوری نأره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4632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1ADBF-0FBF-E642-2290-593261E57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1E49FD-AA50-B90B-E664-27C9D9EBF54E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« بیأ بیأ عیسی، بیأ بیأ عیسی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بیأ عیسی، کاری بوکون عیسی » ۲</a:t>
            </a:r>
          </a:p>
        </p:txBody>
      </p:sp>
    </p:spTree>
    <p:extLst>
      <p:ext uri="{BB962C8B-B14F-4D97-AF65-F5344CB8AC3E}">
        <p14:creationId xmlns:p14="http://schemas.microsoft.com/office/powerpoint/2010/main" val="278388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C65AA-C708-DAD6-7F25-E1D61C8C8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BDDE1A-5716-6150-1B08-42C94658070B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تو تی دسَ بنی دیلأنٚ رو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اَمی ایرانٚ خاکٚ رو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 میأن شادی کی به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دینیدی به وضوح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1645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6A63E-B4B0-AB72-2DB7-70A14A278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40089B-5B5D-3D3B-C19F-3B94163AAA50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پیله‌ترین قودرت تویی حامی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اوّل تویی آخر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محبتٚ میأن الگو نأریم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رهبر تویی هادی تویی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8421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4AADC-BA94-45DF-3AA6-60B2CEDD9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49C36A-B1DC-61A8-4DE1-C7DCB5F6CDD6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« بیأ بیأ عیسی، بیأ بیأ عیسی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بیأ عیسی، کاری بوکون عیسی » ۲</a:t>
            </a:r>
          </a:p>
        </p:txBody>
      </p:sp>
    </p:spTree>
    <p:extLst>
      <p:ext uri="{BB962C8B-B14F-4D97-AF65-F5344CB8AC3E}">
        <p14:creationId xmlns:p14="http://schemas.microsoft.com/office/powerpoint/2010/main" val="1437756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147</Words>
  <Application>Microsoft Office PowerPoint</Application>
  <PresentationFormat>Custom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Vazirmatn Medium</vt:lpstr>
      <vt:lpstr>Calibri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6</cp:revision>
  <dcterms:created xsi:type="dcterms:W3CDTF">2006-08-16T00:00:00Z</dcterms:created>
  <dcterms:modified xsi:type="dcterms:W3CDTF">2025-12-11T01:00:47Z</dcterms:modified>
  <dc:identifier>DAG7J6dvsZA</dc:identifier>
</cp:coreProperties>
</file>