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59" r:id="rId4"/>
    <p:sldId id="260" r:id="rId5"/>
    <p:sldId id="261" r:id="rId6"/>
    <p:sldId id="264" r:id="rId7"/>
  </p:sldIdLst>
  <p:sldSz cx="18288000" cy="10287000"/>
  <p:notesSz cx="6858000" cy="9144000"/>
  <p:embeddedFontLst>
    <p:embeddedFont>
      <p:font typeface="Vazirmatn Medium" pitchFamily="2" charset="-78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2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12/11/2025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3505199" y="3848100"/>
            <a:ext cx="112776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15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تازه سال </a:t>
            </a:r>
            <a:endParaRPr lang="en-US" sz="15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7B0953-6677-590F-5807-B8A232B7D1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A017AD8-E122-1D72-28DA-E3467C0894BD}"/>
              </a:ext>
            </a:extLst>
          </p:cNvPr>
          <p:cNvSpPr txBox="1"/>
          <p:nvPr/>
        </p:nvSpPr>
        <p:spPr>
          <a:xfrm>
            <a:off x="1828800" y="265628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بأمو بهار فصلٚ شکوفه ایسه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جا ویریز غورصه اَ میأن چیسه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شادی بوکون غورصه نوخور جٚه دورأن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خودا تِره عیدی دأره جٚه آسمان </a:t>
            </a:r>
            <a:endParaRPr lang="en-US" sz="6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50610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D8326E-910D-A77C-7ECD-AAAC35C80B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291A424-D491-5CA5-61CB-43D7F51EE7D3}"/>
              </a:ext>
            </a:extLst>
          </p:cNvPr>
          <p:cNvSpPr txBox="1"/>
          <p:nvPr/>
        </p:nvSpPr>
        <p:spPr>
          <a:xfrm>
            <a:off x="1828800" y="265628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« تی اخمأنَ وأ بوکون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تازه رختَ دوکون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بأمو بهار تی ورجأ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تازه سالَ چأکون » ۲</a:t>
            </a:r>
            <a:endParaRPr lang="en-US" sz="6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72979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0AA3D-5C79-EE47-4401-9814DD1D55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257ADA8-FE59-58F5-1044-AACE3B01176D}"/>
              </a:ext>
            </a:extLst>
          </p:cNvPr>
          <p:cNvSpPr txBox="1"/>
          <p:nvPr/>
        </p:nvSpPr>
        <p:spPr>
          <a:xfrm>
            <a:off x="1828800" y="265628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اگه خودایَ دأری تی یاد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تازه سالَ چأکونه شاد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جٚه درد و غمأن ایسی آزاد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جٚه شادی هر سو زنی فریاد</a:t>
            </a:r>
            <a:endParaRPr lang="en-US" sz="6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51943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81EF6E-3C58-F1EB-8E4E-84D2A474F3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249C045-8672-AD0C-2FD9-44ACE5DED6EE}"/>
              </a:ext>
            </a:extLst>
          </p:cNvPr>
          <p:cNvSpPr txBox="1"/>
          <p:nvPr/>
        </p:nvSpPr>
        <p:spPr>
          <a:xfrm>
            <a:off x="1828800" y="265628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هسأ دس به دس کنارٚ هم بِیسیم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من و تو اَ تازه سالَ چأکونیم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وختی دیل اَمی شین کنارٚ هم شاده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اَمی دونیا به گولشن دیلأن آزاده</a:t>
            </a:r>
            <a:endParaRPr lang="en-US" sz="6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98865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3BAAC6-05FD-CF5A-218B-91D4415382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EBE785F-3447-AF1C-928C-E09DD353458B}"/>
              </a:ext>
            </a:extLst>
          </p:cNvPr>
          <p:cNvSpPr txBox="1"/>
          <p:nvPr/>
        </p:nvSpPr>
        <p:spPr>
          <a:xfrm>
            <a:off x="1828800" y="265628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اخمأنَ وأ بوکون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تازه رختَ دوکون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بأمو بهار تی ورجأ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تازه سالَ چأکون</a:t>
            </a:r>
            <a:endParaRPr lang="en-US" sz="6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896999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110</Words>
  <Application>Microsoft Office PowerPoint</Application>
  <PresentationFormat>Custom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Vazirmatn Medium</vt:lpstr>
      <vt:lpstr>Aptos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saeid bafti</cp:lastModifiedBy>
  <cp:revision>10</cp:revision>
  <dcterms:created xsi:type="dcterms:W3CDTF">2006-08-16T00:00:00Z</dcterms:created>
  <dcterms:modified xsi:type="dcterms:W3CDTF">2025-12-11T13:22:00Z</dcterms:modified>
  <dc:identifier>DAG7J6dvsZA</dc:identifier>
</cp:coreProperties>
</file>