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2" r:id="rId6"/>
    <p:sldId id="260" r:id="rId7"/>
    <p:sldId id="265" r:id="rId8"/>
    <p:sldId id="263" r:id="rId9"/>
    <p:sldId id="266" r:id="rId10"/>
    <p:sldId id="268" r:id="rId11"/>
    <p:sldId id="270" r:id="rId12"/>
    <p:sldId id="269" r:id="rId13"/>
    <p:sldId id="271" r:id="rId14"/>
  </p:sldIdLst>
  <p:sldSz cx="18288000" cy="10287000"/>
  <p:notesSz cx="6858000" cy="9144000"/>
  <p:embeddedFontLst>
    <p:embeddedFont>
      <p:font typeface="Vazirmatn Medium" pitchFamily="2" charset="-78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عظیمه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9C0B0-E017-4FCA-6E36-CFCCF73C9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D16AD7-E5BA-971C-CBEE-EB959FC8D82C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عظیمه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نام عجیبه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مهیبه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2948181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FA389-BE1C-3067-5A49-54F7DDA5F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586D93-540D-D2AA-84B3-66D5A9B751DC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 مِرِه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ایسه آرامش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 ستأیش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نامَ عیسی</a:t>
            </a:r>
          </a:p>
        </p:txBody>
      </p:sp>
    </p:spTree>
    <p:extLst>
      <p:ext uri="{BB962C8B-B14F-4D97-AF65-F5344CB8AC3E}">
        <p14:creationId xmlns:p14="http://schemas.microsoft.com/office/powerpoint/2010/main" val="2820517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42EA1-F639-2984-2EE3-124A44DF2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9D59E2-BD12-F0CD-F575-086EE6EB012F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عظیمه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نام عجیبه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مهیبه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908337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D42DD1-4616-E143-95DB-BB2D47013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7D8F6F-FAAD-C35D-22F5-1E8465DE4A5F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 مِرِه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ایسه آرامش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 ستأیش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نامَ عیسی</a:t>
            </a:r>
          </a:p>
        </p:txBody>
      </p:sp>
    </p:spTree>
    <p:extLst>
      <p:ext uri="{BB962C8B-B14F-4D97-AF65-F5344CB8AC3E}">
        <p14:creationId xmlns:p14="http://schemas.microsoft.com/office/powerpoint/2010/main" val="3722363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عظیمه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نام عجیبه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نام مهیبه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AB84C-0DDC-93FC-2D46-A21C5F07D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57359F-E9CB-9A36-33E7-A342C8BC4954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 مِرِه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ایسه آرامش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کونم ستأیش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تی نامَ عیسی</a:t>
            </a:r>
          </a:p>
        </p:txBody>
      </p:sp>
    </p:spTree>
    <p:extLst>
      <p:ext uri="{BB962C8B-B14F-4D97-AF65-F5344CB8AC3E}">
        <p14:creationId xmlns:p14="http://schemas.microsoft.com/office/powerpoint/2010/main" val="270002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916E-7CA5-E4CE-E23C-60DFC3635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8B1806-EC20-D384-285B-51849D6F3537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چون شاخه‌یی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در تویم عیسی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تونم می تاکی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3529465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EDFA2-4B8D-EEE9-8CCB-A5BDFA70E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547197-925C-6593-F07A-0D87E4D61490}"/>
              </a:ext>
            </a:extLst>
          </p:cNvPr>
          <p:cNvSpPr txBox="1"/>
          <p:nvPr/>
        </p:nvSpPr>
        <p:spPr>
          <a:xfrm>
            <a:off x="1828800" y="27508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دسأنٚ لمس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مِرِه نیازه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دور بگردم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3666930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D7197-1FBC-3EEB-FDC1-7B0AFDA3F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3A8556-CE3E-ED0A-5CE1-2D1A05E8FE77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بأموم پورَ بم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جٚه تی موحبت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فیض و رحمت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1447404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9BD-4F58-DDA3-D71D-C8EA2DEB3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41D492-7A54-81B0-C1EA-0F08E8B29702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عشقی تازه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لمسی تازه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فأدن می دیلَ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228267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B3AB1-90EE-DE18-553A-D681D87C6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138C1B-DDF8-F1C6-2D19-B9B0851B0958}"/>
              </a:ext>
            </a:extLst>
          </p:cNvPr>
          <p:cNvSpPr txBox="1"/>
          <p:nvPr/>
        </p:nvSpPr>
        <p:spPr>
          <a:xfrm>
            <a:off x="1828800" y="27813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اگر دکفتم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یا کی بکفتم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پناهی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2839766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56396-F1B1-FC9A-54EF-D3BDA1092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678A0B-2E27-88A4-BD5C-EABBA3A785DB}"/>
              </a:ext>
            </a:extLst>
          </p:cNvPr>
          <p:cNvSpPr txBox="1"/>
          <p:nvPr/>
        </p:nvSpPr>
        <p:spPr>
          <a:xfrm>
            <a:off x="1828800" y="27508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دسأنٚ لمس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مِرِه نیازه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دور بگردم</a:t>
            </a:r>
            <a:b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</a:b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می جانٚ عیسی</a:t>
            </a:r>
          </a:p>
        </p:txBody>
      </p:sp>
    </p:spTree>
    <p:extLst>
      <p:ext uri="{BB962C8B-B14F-4D97-AF65-F5344CB8AC3E}">
        <p14:creationId xmlns:p14="http://schemas.microsoft.com/office/powerpoint/2010/main" val="434051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187</Words>
  <Application>Microsoft Office PowerPoint</Application>
  <PresentationFormat>Custom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Calibri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30</cp:revision>
  <dcterms:created xsi:type="dcterms:W3CDTF">2006-08-16T00:00:00Z</dcterms:created>
  <dcterms:modified xsi:type="dcterms:W3CDTF">2026-03-13T20:14:10Z</dcterms:modified>
  <dc:identifier>DAG7J6dvsZA</dc:identifier>
</cp:coreProperties>
</file>