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73" r:id="rId4"/>
    <p:sldId id="267" r:id="rId5"/>
    <p:sldId id="268" r:id="rId6"/>
    <p:sldId id="269" r:id="rId7"/>
    <p:sldId id="270" r:id="rId8"/>
    <p:sldId id="271" r:id="rId9"/>
    <p:sldId id="272" r:id="rId10"/>
    <p:sldId id="274" r:id="rId11"/>
  </p:sldIdLst>
  <p:sldSz cx="18288000" cy="10287000"/>
  <p:notesSz cx="6858000" cy="9144000"/>
  <p:embeddedFontLst>
    <p:embeddedFont>
      <p:font typeface="Vazirmatn Medium" pitchFamily="2" charset="-78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خأیم ترَ بگم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D113C-EF69-1CF5-0F68-59A4370A5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AF7707-1F5E-0D0A-485E-F42C8B3DDC2F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عشق تویی می جان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آرزو تویی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نفس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آرزو فقط تویی(۲) </a:t>
            </a:r>
          </a:p>
        </p:txBody>
      </p:sp>
    </p:spTree>
    <p:extLst>
      <p:ext uri="{BB962C8B-B14F-4D97-AF65-F5344CB8AC3E}">
        <p14:creationId xmlns:p14="http://schemas.microsoft.com/office/powerpoint/2010/main" val="64759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خایم تره بگم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حرفانا تو گوش بدن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خایم بگم ترا دَرم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بجز تو هیچ کسا نارم(۲)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24DBD-81DD-70F6-C57B-8FACD510E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5BBCBD-3829-012D-8517-5913D6B288FE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خایم تره بگم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حرفانا تو گوش بدن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خایم بگم ترا دَرم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بجز تو هیچ کسا نارم(۲) </a:t>
            </a:r>
          </a:p>
        </p:txBody>
      </p:sp>
    </p:spTree>
    <p:extLst>
      <p:ext uri="{BB962C8B-B14F-4D97-AF65-F5344CB8AC3E}">
        <p14:creationId xmlns:p14="http://schemas.microsoft.com/office/powerpoint/2010/main" val="201164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F7C70-4CA0-0813-7251-2A146FA77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61AC8F-66CD-DBDA-17CB-DD0A1B50D5B3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عشق تویی می جان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آرزو تویی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نفس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آبرو فقط تویی(۲) </a:t>
            </a:r>
          </a:p>
        </p:txBody>
      </p:sp>
    </p:spTree>
    <p:extLst>
      <p:ext uri="{BB962C8B-B14F-4D97-AF65-F5344CB8AC3E}">
        <p14:creationId xmlns:p14="http://schemas.microsoft.com/office/powerpoint/2010/main" val="2008541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FF376-AEA3-2A2E-B8C2-D1A312427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C2F118-209C-B91F-051D-4D138909BEB4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 روزی بوم من کور و کر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بامویی می دیله 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ترا بیدم می چوم وابوست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اشک یهو فووست </a:t>
            </a:r>
          </a:p>
        </p:txBody>
      </p:sp>
    </p:spTree>
    <p:extLst>
      <p:ext uri="{BB962C8B-B14F-4D97-AF65-F5344CB8AC3E}">
        <p14:creationId xmlns:p14="http://schemas.microsoft.com/office/powerpoint/2010/main" val="400373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2C8B7-38DD-9F34-48F0-46A3153AA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BCBC4-380E-39AC-FC13-7ABD096E4F14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دیلٚ درَا من واکودم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اشکانا بیرون فوکودم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تیمیزا بو می دیل و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ترا من دعوت بوکودم(۲) </a:t>
            </a:r>
          </a:p>
        </p:txBody>
      </p:sp>
    </p:spTree>
    <p:extLst>
      <p:ext uri="{BB962C8B-B14F-4D97-AF65-F5344CB8AC3E}">
        <p14:creationId xmlns:p14="http://schemas.microsoft.com/office/powerpoint/2010/main" val="274174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ACDF9-1E8C-7123-D572-2470F7ECC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EC9833-E930-A222-CFD8-D57E66C09C4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خودا جان خودا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بامویی می دیله 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بامویی نجات بامو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 می دیل و می زندگی ور</a:t>
            </a:r>
          </a:p>
        </p:txBody>
      </p:sp>
    </p:spTree>
    <p:extLst>
      <p:ext uri="{BB962C8B-B14F-4D97-AF65-F5344CB8AC3E}">
        <p14:creationId xmlns:p14="http://schemas.microsoft.com/office/powerpoint/2010/main" val="2235321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93C06-0F43-0503-C737-C0393C990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906A7F-FFA6-F99A-CA9F-4353A42C84C7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 بدایی موحبتا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 بدایی ریفاقتا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 بدایی شجاعتا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 بدایی شهامتا </a:t>
            </a:r>
          </a:p>
        </p:txBody>
      </p:sp>
    </p:spTree>
    <p:extLst>
      <p:ext uri="{BB962C8B-B14F-4D97-AF65-F5344CB8AC3E}">
        <p14:creationId xmlns:p14="http://schemas.microsoft.com/office/powerpoint/2010/main" val="1268249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96BA7-8D78-A954-293A-7925D6E48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3329B6-50D9-FC2D-99BC-899FB0F4D924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خایم تره بگم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حرفانا تو گوش بدن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خایم بگم ترا دَرم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بجز تو هیچ کسا نارم(۲)</a:t>
            </a:r>
          </a:p>
        </p:txBody>
      </p:sp>
    </p:spTree>
    <p:extLst>
      <p:ext uri="{BB962C8B-B14F-4D97-AF65-F5344CB8AC3E}">
        <p14:creationId xmlns:p14="http://schemas.microsoft.com/office/powerpoint/2010/main" val="1845935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188</Words>
  <Application>Microsoft Office PowerPoint</Application>
  <PresentationFormat>Custom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Vazirmatn Medium</vt:lpstr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36</cp:revision>
  <dcterms:created xsi:type="dcterms:W3CDTF">2006-08-16T00:00:00Z</dcterms:created>
  <dcterms:modified xsi:type="dcterms:W3CDTF">2026-03-13T23:12:18Z</dcterms:modified>
  <dc:identifier>DAG7J6dvsZA</dc:identifier>
</cp:coreProperties>
</file>