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6" r:id="rId4"/>
    <p:sldId id="260" r:id="rId5"/>
    <p:sldId id="267" r:id="rId6"/>
    <p:sldId id="268" r:id="rId7"/>
  </p:sldIdLst>
  <p:sldSz cx="18288000" cy="10287000"/>
  <p:notesSz cx="6858000" cy="9144000"/>
  <p:embeddedFontLst>
    <p:embeddedFont>
      <p:font typeface="Vazirmatn Medium" pitchFamily="2" charset="-7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27892"/>
            <a:ext cx="178307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0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زندگی بی تو هیچ معنا نداره</a:t>
            </a:r>
            <a:endParaRPr lang="en-US" sz="10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« زندگی بی تو هیچ معنا ندأره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وجود بی تو ایچیزی کم دأره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مرَ نجات بدَه‌یی جٚه گوناه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تی عشقَ فوکودی می زیرٚ پا » ۲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دسَ بیگیر، به تو نیاز دأرم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مره ایحساسٚ آرامش دأرم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کی من قد فأکشم به آسمان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برسم به تو عزیزٚ مهربان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حالا من تی اَمرأ قودرتی دأرم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شریر دِه هسأ مرَ حریف نی‌یه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بیرونَ کودم جٚه می جان هر چی بو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مره گوناهَ بیرون فوکودم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زندگی بی تو هیچ معنا ندأره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وجود بی تو ایچیزی کم دأره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مرَ نجات بدَه‌یی جٚه گوناه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تی عشقَ فوکودی می زیرٚ پا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111</Words>
  <Application>Microsoft Office PowerPoint</Application>
  <PresentationFormat>Custom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Vazirmatn Medium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15</cp:revision>
  <dcterms:created xsi:type="dcterms:W3CDTF">2006-08-16T00:00:00Z</dcterms:created>
  <dcterms:modified xsi:type="dcterms:W3CDTF">2025-12-11T22:51:58Z</dcterms:modified>
  <dc:identifier>DAG7J6dvsZA</dc:identifier>
</cp:coreProperties>
</file>