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6" r:id="rId4"/>
    <p:sldId id="260" r:id="rId5"/>
    <p:sldId id="267" r:id="rId6"/>
    <p:sldId id="268" r:id="rId7"/>
    <p:sldId id="269" r:id="rId8"/>
    <p:sldId id="270" r:id="rId9"/>
    <p:sldId id="271" r:id="rId10"/>
    <p:sldId id="272" r:id="rId11"/>
    <p:sldId id="273" r:id="rId12"/>
  </p:sldIdLst>
  <p:sldSz cx="18288000" cy="10287000"/>
  <p:notesSz cx="6858000" cy="9144000"/>
  <p:embeddedFontLst>
    <p:embeddedFont>
      <p:font typeface="Vazirmatn Medium" pitchFamily="2" charset="-78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174004"/>
            <a:ext cx="178307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2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عشقٚ نایاب</a:t>
            </a:r>
            <a:endParaRPr lang="en-US" sz="12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96C856-DE8F-9C28-07B0-C634CA7D6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7D777B3-3BFF-4CF2-3AD6-39907E538E7E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ایدفا بیدم کی من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تی او مهربانٚ دس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زنجیلَ پارَه کوده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زخمَ مرهم بوکوده </a:t>
            </a:r>
          </a:p>
        </p:txBody>
      </p:sp>
    </p:spTree>
    <p:extLst>
      <p:ext uri="{BB962C8B-B14F-4D97-AF65-F5344CB8AC3E}">
        <p14:creationId xmlns:p14="http://schemas.microsoft.com/office/powerpoint/2010/main" val="3830833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20B2D8-AE82-CACB-9EB7-452C2B0EA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EC138F1-CBDB-1359-3FCD-9B76F99C42C2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مرَ گی کی من خودام 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جانَ کودم فدا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تا کی آزاد بیبی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خوشحال و شاد بیبی</a:t>
            </a:r>
          </a:p>
        </p:txBody>
      </p:sp>
    </p:spTree>
    <p:extLst>
      <p:ext uri="{BB962C8B-B14F-4D97-AF65-F5344CB8AC3E}">
        <p14:creationId xmlns:p14="http://schemas.microsoft.com/office/powerpoint/2010/main" val="2783757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ایروزی من بوم جودا 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جٚه تو و مهر و وفا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ایروزی کی خسته بوم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چومَ دٚوٚسته بوم </a:t>
            </a: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4AB42-1AAA-EFD1-5371-04D85A070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5BFFA3-1619-D80B-BA11-890CF12957BE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مرَ گیدی تویی بی کس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بی کس و بی همنفس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آخه تی درد درمان نأره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چومٚ اشک وأ بوأره </a:t>
            </a:r>
          </a:p>
        </p:txBody>
      </p:sp>
    </p:spTree>
    <p:extLst>
      <p:ext uri="{BB962C8B-B14F-4D97-AF65-F5344CB8AC3E}">
        <p14:creationId xmlns:p14="http://schemas.microsoft.com/office/powerpoint/2010/main" val="588187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E8EF6-9D65-F964-4E72-87E60DEA0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16AE84-2267-9F29-860F-D6F1DE2D447A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دس و پا زنجیلٚ سخت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اَویرَ بوسته کلید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ترَ یاده داد بزم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 بوستم نا اومید </a:t>
            </a:r>
          </a:p>
        </p:txBody>
      </p:sp>
    </p:spTree>
    <p:extLst>
      <p:ext uri="{BB962C8B-B14F-4D97-AF65-F5344CB8AC3E}">
        <p14:creationId xmlns:p14="http://schemas.microsoft.com/office/powerpoint/2010/main" val="2675537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0808D-E04B-36F9-5FFA-3FB21A571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2EF829-3A6D-F39A-E19C-130F48559A9E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ایدفا بیدم کی من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تی او مهربانٚ دس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زنجیلَ پارَه کوده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زخمَ مرهم بوکوده </a:t>
            </a:r>
          </a:p>
        </p:txBody>
      </p:sp>
    </p:spTree>
    <p:extLst>
      <p:ext uri="{BB962C8B-B14F-4D97-AF65-F5344CB8AC3E}">
        <p14:creationId xmlns:p14="http://schemas.microsoft.com/office/powerpoint/2010/main" val="447135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C3DBA-2C9C-63EC-FBCA-4C27DA279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875E640-7F4E-2F9E-A8EE-C1F113EA3D35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مرَ گی کی من خودام 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جانَ کودم فدا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تا کی آزاد بیبی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خوشحال و شاد بیبی</a:t>
            </a:r>
          </a:p>
        </p:txBody>
      </p:sp>
    </p:spTree>
    <p:extLst>
      <p:ext uri="{BB962C8B-B14F-4D97-AF65-F5344CB8AC3E}">
        <p14:creationId xmlns:p14="http://schemas.microsoft.com/office/powerpoint/2010/main" val="1452328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7C1E72-DBBB-BC66-2288-1AEB27C73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44FC98-4646-4120-4194-111B5BC850D7}"/>
              </a:ext>
            </a:extLst>
          </p:cNvPr>
          <p:cNvSpPr txBox="1"/>
          <p:nvPr/>
        </p:nvSpPr>
        <p:spPr>
          <a:xfrm>
            <a:off x="1828800" y="2324100"/>
            <a:ext cx="14630400" cy="6901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جانأنٚ منی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عشقٚ نایابٚ منی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بأمویی تو خوش بأمویی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تو کی درمانٚ منی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48034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AD0548-AEFF-02C5-F08D-52FC73D0B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5549F04-15BB-E4AE-A6AC-5BBB5F9C9916}"/>
              </a:ext>
            </a:extLst>
          </p:cNvPr>
          <p:cNvSpPr txBox="1"/>
          <p:nvPr/>
        </p:nvSpPr>
        <p:spPr>
          <a:xfrm>
            <a:off x="1828800" y="3077550"/>
            <a:ext cx="14630400" cy="4131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هسأ دِه غمی نأرم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چونکی ترَ دأرم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ایمروز ترَ خأنم </a:t>
            </a:r>
          </a:p>
        </p:txBody>
      </p:sp>
    </p:spTree>
    <p:extLst>
      <p:ext uri="{BB962C8B-B14F-4D97-AF65-F5344CB8AC3E}">
        <p14:creationId xmlns:p14="http://schemas.microsoft.com/office/powerpoint/2010/main" val="4032354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A7AD41-67EF-036D-85D3-86B6E9052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0CBEA4A-BF01-A04E-9B14-3729A7A60C7A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کی جانأنٚ منی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عشقٚ نایابٚ منی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بیأ می زندگی میأن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عشقٚ اول و آخری</a:t>
            </a:r>
          </a:p>
        </p:txBody>
      </p:sp>
    </p:spTree>
    <p:extLst>
      <p:ext uri="{BB962C8B-B14F-4D97-AF65-F5344CB8AC3E}">
        <p14:creationId xmlns:p14="http://schemas.microsoft.com/office/powerpoint/2010/main" val="3220976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170</Words>
  <Application>Microsoft Office PowerPoint</Application>
  <PresentationFormat>Custom</PresentationFormat>
  <Paragraphs>41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Vazirmatn Medium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18</cp:revision>
  <dcterms:created xsi:type="dcterms:W3CDTF">2006-08-16T00:00:00Z</dcterms:created>
  <dcterms:modified xsi:type="dcterms:W3CDTF">2025-12-11T23:09:26Z</dcterms:modified>
  <dc:identifier>DAG7J6dvsZA</dc:identifier>
</cp:coreProperties>
</file>