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67" r:id="rId4"/>
    <p:sldId id="268" r:id="rId5"/>
    <p:sldId id="269" r:id="rId6"/>
    <p:sldId id="270" r:id="rId7"/>
  </p:sldIdLst>
  <p:sldSz cx="18288000" cy="10287000"/>
  <p:notesSz cx="6858000" cy="9144000"/>
  <p:embeddedFontLst>
    <p:embeddedFont>
      <p:font typeface="Vazirmatn Medium" pitchFamily="2" charset="-7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65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مژده عیسی بدونیا بأمو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مژده عیسی بدونیا بأمو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مژده بشرٚ منجی بأمو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هسأ خودا اَمی اَمرأیه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روح‌القدسٚ مژده بأمو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58BB5-C68C-4AB0-A8AF-7A20A10B0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4D97D6-BEAC-C23D-7568-5551A29F1B16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داوودٚ شأرٚ مسیحایه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آن خوداوندٚ کبریایه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بیدین چوطو بدونیا بأمو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روشنَ کوده اَمی دیلَ</a:t>
            </a:r>
          </a:p>
        </p:txBody>
      </p:sp>
    </p:spTree>
    <p:extLst>
      <p:ext uri="{BB962C8B-B14F-4D97-AF65-F5344CB8AC3E}">
        <p14:creationId xmlns:p14="http://schemas.microsoft.com/office/powerpoint/2010/main" val="544359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DD69D-D332-6B9F-DE96-FDAFE75DC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2FF82E-623F-9256-3463-A5AA6C1E3495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زأکَ قونداقٚ دورون بیدین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آخورٚ میأن خوفته بیدین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 نور نمایانَ بو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کلمه جسم بیگیفته بیدین</a:t>
            </a:r>
          </a:p>
        </p:txBody>
      </p:sp>
    </p:spTree>
    <p:extLst>
      <p:ext uri="{BB962C8B-B14F-4D97-AF65-F5344CB8AC3E}">
        <p14:creationId xmlns:p14="http://schemas.microsoft.com/office/powerpoint/2010/main" val="395369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872BB-7051-A9D0-6B5B-D2C92F017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CC1059-C0BA-DCF8-864B-DFF7AC9331C2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 خوروم روز خودا شینه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اَمی پئر پیش‌کش ایسه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پئر خو وعده‌یَ وفا بوکود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اَمی زندگی جٚه اون ایسه</a:t>
            </a:r>
          </a:p>
        </p:txBody>
      </p:sp>
    </p:spTree>
    <p:extLst>
      <p:ext uri="{BB962C8B-B14F-4D97-AF65-F5344CB8AC3E}">
        <p14:creationId xmlns:p14="http://schemas.microsoft.com/office/powerpoint/2010/main" val="267654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04747-AD7D-1B18-5D12-9BA988C10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9BFACD-B331-67CE-2542-F47DD15409AA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جلال آسمانٚ جور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سلامتی و ویشتر جٚه اون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هم زیمینٚ سر اَمی میأن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هوطو ببه کی او جور ایسه</a:t>
            </a:r>
          </a:p>
        </p:txBody>
      </p:sp>
    </p:spTree>
    <p:extLst>
      <p:ext uri="{BB962C8B-B14F-4D97-AF65-F5344CB8AC3E}">
        <p14:creationId xmlns:p14="http://schemas.microsoft.com/office/powerpoint/2010/main" val="2083824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105</Words>
  <Application>Microsoft Office PowerPoint</Application>
  <PresentationFormat>Custom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38</cp:revision>
  <dcterms:created xsi:type="dcterms:W3CDTF">2006-08-16T00:00:00Z</dcterms:created>
  <dcterms:modified xsi:type="dcterms:W3CDTF">2026-03-13T21:27:57Z</dcterms:modified>
  <dc:identifier>DAG7J6dvsZA</dc:identifier>
</cp:coreProperties>
</file>