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8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387600"/>
          </a:xfrm>
        </p:spPr>
        <p:txBody>
          <a:bodyPr>
            <a:normAutofit/>
          </a:bodyPr>
          <a:lstStyle/>
          <a:p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قلب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قلب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عیسا‌یَ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قلب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شاده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327861"/>
            <a:ext cx="11740647" cy="4635618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339974"/>
            <a:ext cx="1174064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شیطأن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سرنوگون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عیسا‌یَ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شیطأن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سرنوگون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B07-09CB-0E0E-B7C2-FB1E8D147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46B8-4701-9B93-D0DE-AD7BD9B6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14" y="1339974"/>
            <a:ext cx="11974285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شمه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شوکر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چون اونٚ اَمرأ شمه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E3D5D-4314-DC77-26E5-3900A2D06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554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113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 Niloofar</vt:lpstr>
      <vt:lpstr>Calibri</vt:lpstr>
      <vt:lpstr>Calibri Light</vt:lpstr>
      <vt:lpstr>Office Theme</vt:lpstr>
      <vt:lpstr>می قلب شاده عیسی اَمرأ رأ شمه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10</cp:revision>
  <dcterms:created xsi:type="dcterms:W3CDTF">2025-11-03T09:53:19Z</dcterms:created>
  <dcterms:modified xsi:type="dcterms:W3CDTF">2025-11-03T12:12:39Z</dcterms:modified>
</cp:coreProperties>
</file>