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6" r:id="rId8"/>
    <p:sldId id="263" r:id="rId9"/>
    <p:sldId id="267" r:id="rId10"/>
  </p:sldIdLst>
  <p:sldSz cx="18288000" cy="10287000"/>
  <p:notesSz cx="6858000" cy="9144000"/>
  <p:embeddedFontLst>
    <p:embeddedFont>
      <p:font typeface="Vazirmatn Medium" pitchFamily="2" charset="-78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3226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DC355D0-E6B1-9005-1A82-93ACDEB722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3C2A92-D704-C71A-EC9D-081848670A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3AF22-5350-45E0-9928-3C6E507D014F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D2A04A-0888-47C2-876A-941C5088D5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FC6F5F-D08E-FC77-35BC-7AD5FA45075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3B192A-3AB8-4CAF-861F-41C27DEB3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1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FBF828C-A275-3C7D-5ABC-E4D087245CB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همیشک تو وفاداری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9812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نوح ایتأ پیله کشتی چأکود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هر پرنده ، حیوان دوکود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نیکو بو ، خودا قوی بو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نوح...اونٚ رِه زندگی کودی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946E2-D149-6D5F-D01B-2907A96FD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047938-D4F7-864E-89F9-B2D9596D3AAF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موسی قومَ هیدایت بوکود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بردگی‌یأن آزادَ کود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نیکو بو ، خودا قوی بو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موسی...اونٚ رِه زندگی کودی</a:t>
            </a:r>
          </a:p>
        </p:txBody>
      </p:sp>
    </p:spTree>
    <p:extLst>
      <p:ext uri="{BB962C8B-B14F-4D97-AF65-F5344CB8AC3E}">
        <p14:creationId xmlns:p14="http://schemas.microsoft.com/office/powerpoint/2010/main" val="3518783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F1EBE-4DFE-D195-F894-DAD09529F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7342B2-FA9C-132F-3C16-D04579773CFD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اوه اوه اوه اوه شوکر، اوه شوکر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کی همیشک تو وفاداری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اوه شوکر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کی اَمِره تو وفاداری</a:t>
            </a:r>
          </a:p>
        </p:txBody>
      </p:sp>
    </p:spTree>
    <p:extLst>
      <p:ext uri="{BB962C8B-B14F-4D97-AF65-F5344CB8AC3E}">
        <p14:creationId xmlns:p14="http://schemas.microsoft.com/office/powerpoint/2010/main" val="3649098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9C5F7-0820-D0F7-6FF5-3B3D90442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A82DE0-30E0-6771-52F6-97DBA086FC09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داوود شکست بدَه جُلیات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ایتأ چوپان پادشا بوبوست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نیکو بو ، خودا قوی بو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داوود...اونٚ رِه زندگی کودی </a:t>
            </a:r>
          </a:p>
        </p:txBody>
      </p:sp>
    </p:spTree>
    <p:extLst>
      <p:ext uri="{BB962C8B-B14F-4D97-AF65-F5344CB8AC3E}">
        <p14:creationId xmlns:p14="http://schemas.microsoft.com/office/powerpoint/2010/main" val="3496328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2EE3F-98AD-26BF-717E-E8B9CB775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23C6D6D-0AC4-C8D1-224F-1C705233B543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دانیال شیرأنٚ چاه میأن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وعده‌یَ رافا ایسَه بو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نیکو بو ، خودا قوی بو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دانیال...اونٚ رِه زندگی کودی</a:t>
            </a:r>
          </a:p>
        </p:txBody>
      </p:sp>
    </p:spTree>
    <p:extLst>
      <p:ext uri="{BB962C8B-B14F-4D97-AF65-F5344CB8AC3E}">
        <p14:creationId xmlns:p14="http://schemas.microsoft.com/office/powerpoint/2010/main" val="4050680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192281-D7BB-DA16-D750-F175B7F6F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25D183-FC65-A17D-6824-5251D5AA40BD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اوه اوه اوه اوه شوکر، اوه شوکر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کی همیشک تو وفاداری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اوه شوکر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کی اَمِره تو وفاداری</a:t>
            </a:r>
          </a:p>
        </p:txBody>
      </p:sp>
    </p:spTree>
    <p:extLst>
      <p:ext uri="{BB962C8B-B14F-4D97-AF65-F5344CB8AC3E}">
        <p14:creationId xmlns:p14="http://schemas.microsoft.com/office/powerpoint/2010/main" val="3899770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7E9F6-5B45-39AF-7502-7F3A613516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C90428-D92A-B7CB-50B2-5D4CF07446B4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بمرد گوناهَ اوسأد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زندَه بوست تا اونَ بشنأسیم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نیکویه ، خودا قوی‌یه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اَمأن...اونٚ رِه زندگی کونیم</a:t>
            </a:r>
          </a:p>
        </p:txBody>
      </p:sp>
    </p:spTree>
    <p:extLst>
      <p:ext uri="{BB962C8B-B14F-4D97-AF65-F5344CB8AC3E}">
        <p14:creationId xmlns:p14="http://schemas.microsoft.com/office/powerpoint/2010/main" val="400953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8E8FE-167F-F2A6-D688-71746B1F1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672A92-9CF3-4471-5A99-CB790A53C003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اوه اوه اوه اوه شوکر، اوه شوکر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کی همیشک تو وفاداری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اوه شوکر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کی اَمِره تو وفاداری</a:t>
            </a:r>
          </a:p>
        </p:txBody>
      </p:sp>
    </p:spTree>
    <p:extLst>
      <p:ext uri="{BB962C8B-B14F-4D97-AF65-F5344CB8AC3E}">
        <p14:creationId xmlns:p14="http://schemas.microsoft.com/office/powerpoint/2010/main" val="2509338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166</Words>
  <Application>Microsoft Office PowerPoint</Application>
  <PresentationFormat>Custom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Vazirmatn Medium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25</cp:revision>
  <dcterms:created xsi:type="dcterms:W3CDTF">2006-08-16T00:00:00Z</dcterms:created>
  <dcterms:modified xsi:type="dcterms:W3CDTF">2026-03-14T12:42:02Z</dcterms:modified>
  <dc:identifier>DAG7J6dvsZA</dc:identifier>
</cp:coreProperties>
</file>