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</p:sldIdLst>
  <p:sldSz cx="18288000" cy="10287000"/>
  <p:notesSz cx="6858000" cy="9144000"/>
  <p:embeddedFontLst>
    <p:embeddedFont>
      <p:font typeface="Vazirmatn Medium" panose="020B0604020202020204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1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43" y="58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4020115"/>
            <a:ext cx="1127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96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هیزارأن</a:t>
            </a:r>
            <a:r>
              <a:rPr lang="fa-IR" sz="96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96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موشتلق</a:t>
            </a:r>
            <a:endParaRPr lang="en-US" sz="14000" b="1" dirty="0">
              <a:solidFill>
                <a:srgbClr val="5481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anose="020B0604020202020204" charset="-78"/>
              <a:cs typeface="Vazirmatn Medium" panose="020B0604020202020204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هیزارأن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موشتلق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دونیا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بوبو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شاد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بوبوسته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غم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دکفته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جٚه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تو شاد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بأمویی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، خوش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بأمویی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جانٚ عیسی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اَمی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دونیا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بوبوسته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، خانه آباد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20574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قدم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تی‌شین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موبارک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تا قیامت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تویی سرمشقٚ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ایمأن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و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عیدالت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جٚه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نامٚ تو پوره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از ترانه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موبارک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شاهٚ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شاهأن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تی ولادت </a:t>
            </a: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2209800" y="3695700"/>
            <a:ext cx="13487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شاهٚ شبان عیسی،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دیلخوش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به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دیدارم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درمأن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ٚ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ٚ دردی،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وختی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تره تب دارم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﻿</a:t>
            </a: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DF4D9-252E-14FD-1800-A79129C04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39ED87-27B8-F808-E13C-2DC9D7AC0151}"/>
              </a:ext>
            </a:extLst>
          </p:cNvPr>
          <p:cNvSpPr txBox="1"/>
          <p:nvPr/>
        </p:nvSpPr>
        <p:spPr>
          <a:xfrm>
            <a:off x="18288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دأنی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روح‌القدس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دونیا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اسیریم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اَمی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خالی از عشقه،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فقیریم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بوأرأن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وأرش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ٚ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عشقَ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اَمی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سر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آخر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تشنه‌تر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از هر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جأ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کویریم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612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F0D86-588A-6005-DAA6-0BC16ACDB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A5971B-65AD-D93E-6F96-F9FBB20D1D26}"/>
              </a:ext>
            </a:extLst>
          </p:cNvPr>
          <p:cNvSpPr txBox="1"/>
          <p:nvPr/>
        </p:nvSpPr>
        <p:spPr>
          <a:xfrm>
            <a:off x="18288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اَمی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تا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اَبد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ورجأ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گیره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جودا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هرکی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ببه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از تو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اَویره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مسیحٚ جان،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خودای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زنده‌یی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بهاری تو، تی خوبی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بی‌نظیره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5209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C1434-DECE-A4AD-7480-4D0E84487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F3D42C-E9D0-B3D0-9467-A2614FEDC5D5}"/>
              </a:ext>
            </a:extLst>
          </p:cNvPr>
          <p:cNvSpPr txBox="1"/>
          <p:nvPr/>
        </p:nvSpPr>
        <p:spPr>
          <a:xfrm>
            <a:off x="2209800" y="3695700"/>
            <a:ext cx="13487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اَی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شاهٚ شبان عیسی،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دیلخوش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به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دیدارم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درمأن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ٚ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دیل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ٚ دردی،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وختی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تره تب دارم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﻿</a:t>
            </a:r>
          </a:p>
        </p:txBody>
      </p:sp>
    </p:spTree>
    <p:extLst>
      <p:ext uri="{BB962C8B-B14F-4D97-AF65-F5344CB8AC3E}">
        <p14:creationId xmlns:p14="http://schemas.microsoft.com/office/powerpoint/2010/main" val="820609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132</Words>
  <Application>Microsoft Office PowerPoint</Application>
  <PresentationFormat>Custom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</dc:creator>
  <cp:lastModifiedBy>Joseph Beatham</cp:lastModifiedBy>
  <cp:revision>18</cp:revision>
  <dcterms:created xsi:type="dcterms:W3CDTF">2006-08-16T00:00:00Z</dcterms:created>
  <dcterms:modified xsi:type="dcterms:W3CDTF">2026-02-06T11:58:14Z</dcterms:modified>
  <dc:identifier>DAG7J6dvsZA</dc:identifier>
</cp:coreProperties>
</file>