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9"/>
  </p:notesMasterIdLst>
  <p:sldIdLst>
    <p:sldId id="256" r:id="rId2"/>
    <p:sldId id="266" r:id="rId3"/>
    <p:sldId id="267" r:id="rId4"/>
    <p:sldId id="269" r:id="rId5"/>
    <p:sldId id="272" r:id="rId6"/>
    <p:sldId id="268" r:id="rId7"/>
    <p:sldId id="271" r:id="rId8"/>
  </p:sldIdLst>
  <p:sldSz cx="18288000" cy="10287000"/>
  <p:notesSz cx="6858000" cy="9144000"/>
  <p:embeddedFontLst>
    <p:embeddedFont>
      <p:font typeface="Vazirmatn Medium" pitchFamily="2" charset="-78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22" autoAdjust="0"/>
  </p:normalViewPr>
  <p:slideViewPr>
    <p:cSldViewPr>
      <p:cViewPr varScale="1">
        <p:scale>
          <a:sx n="55" d="100"/>
          <a:sy n="55" d="100"/>
        </p:scale>
        <p:origin x="658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3/14/2026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228599" y="4358670"/>
            <a:ext cx="178307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96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وختی دیل بشکسته</a:t>
            </a:r>
            <a:endParaRPr lang="en-US" sz="96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52AE8A-EDA3-72BC-638B-DEAFAE0D3F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A29E5CE-21C7-906D-6B3A-4B7CC4F0EE9A}"/>
              </a:ext>
            </a:extLst>
          </p:cNvPr>
          <p:cNvSpPr txBox="1"/>
          <p:nvPr/>
        </p:nvSpPr>
        <p:spPr>
          <a:xfrm>
            <a:off x="1828800" y="26746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وختی دیل بشکسته تاسیان و خسته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اویرم ظولمأتٚ میأن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صلیبٚ پا جیر بکفتم پشیمان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دتأوست می سر نورٚ ایمأن</a:t>
            </a:r>
          </a:p>
        </p:txBody>
      </p:sp>
    </p:spTree>
    <p:extLst>
      <p:ext uri="{BB962C8B-B14F-4D97-AF65-F5344CB8AC3E}">
        <p14:creationId xmlns:p14="http://schemas.microsoft.com/office/powerpoint/2010/main" val="2687279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ADB186-534F-9DF4-B385-349FEDFD3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9E483B3-B06C-8787-0767-75D7351FE8E2}"/>
              </a:ext>
            </a:extLst>
          </p:cNvPr>
          <p:cNvSpPr txBox="1"/>
          <p:nvPr/>
        </p:nvSpPr>
        <p:spPr>
          <a:xfrm>
            <a:off x="1828800" y="26746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نور دتأوسته مسیح جان مسیح جان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پاکَ کوده مرَ جٚه می گوناهٚ جان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مسیح جان تی نیگأ تی او مهر و صفا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مرَ فأده شادی و بقا</a:t>
            </a:r>
          </a:p>
        </p:txBody>
      </p:sp>
    </p:spTree>
    <p:extLst>
      <p:ext uri="{BB962C8B-B14F-4D97-AF65-F5344CB8AC3E}">
        <p14:creationId xmlns:p14="http://schemas.microsoft.com/office/powerpoint/2010/main" val="264710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A49D4A-791B-C89A-0415-A0BEFE20E7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0254ED4-1501-0880-5024-FB3CF1DF61D0}"/>
              </a:ext>
            </a:extLst>
          </p:cNvPr>
          <p:cNvSpPr txBox="1"/>
          <p:nvPr/>
        </p:nvSpPr>
        <p:spPr>
          <a:xfrm>
            <a:off x="1828800" y="26746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من اگه کور ببم حتی مغرور ببم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بارٚ گونایأن رو بوبوست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بأزین من تی صلیبٚ پا جیر بینیشتم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اویه ظولمأتٚ جأ جیویشتم</a:t>
            </a:r>
          </a:p>
        </p:txBody>
      </p:sp>
    </p:spTree>
    <p:extLst>
      <p:ext uri="{BB962C8B-B14F-4D97-AF65-F5344CB8AC3E}">
        <p14:creationId xmlns:p14="http://schemas.microsoft.com/office/powerpoint/2010/main" val="2008904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3F8103-E946-8F88-8FC2-A3A2492BAE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986847A-E380-A438-61B6-77CEC88505A2}"/>
              </a:ext>
            </a:extLst>
          </p:cNvPr>
          <p:cNvSpPr txBox="1"/>
          <p:nvPr/>
        </p:nvSpPr>
        <p:spPr>
          <a:xfrm>
            <a:off x="1828800" y="26746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نور دتأوسته مسیح جان مسیح جان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پاکَ کوده مرَ جٚه می گوناهٚ جان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مسیح جان تی نیگأ تی او مهر و صفا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مرَ فأده شادی و بقا</a:t>
            </a:r>
          </a:p>
        </p:txBody>
      </p:sp>
    </p:spTree>
    <p:extLst>
      <p:ext uri="{BB962C8B-B14F-4D97-AF65-F5344CB8AC3E}">
        <p14:creationId xmlns:p14="http://schemas.microsoft.com/office/powerpoint/2010/main" val="2443627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6A335D-8657-9F8B-55A2-AAEEFD2892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F4437DA-6912-722B-396D-3CD55EFEE6C0}"/>
              </a:ext>
            </a:extLst>
          </p:cNvPr>
          <p:cNvSpPr txBox="1"/>
          <p:nvPr/>
        </p:nvSpPr>
        <p:spPr>
          <a:xfrm>
            <a:off x="1828800" y="26746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هسأ ظولمأت بوشو می بندأن بورسسته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عیسی دتأوست می دیلٚ تأن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مسیح جان می چومأن تی نورَ فندره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تی فیض مرَ رحم کودن دره</a:t>
            </a:r>
          </a:p>
        </p:txBody>
      </p:sp>
    </p:spTree>
    <p:extLst>
      <p:ext uri="{BB962C8B-B14F-4D97-AF65-F5344CB8AC3E}">
        <p14:creationId xmlns:p14="http://schemas.microsoft.com/office/powerpoint/2010/main" val="3694552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0087EE-A98E-E39B-6AAE-E41ED99A39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969D9CD-448B-25C4-DD33-F8839A944D10}"/>
              </a:ext>
            </a:extLst>
          </p:cNvPr>
          <p:cNvSpPr txBox="1"/>
          <p:nvPr/>
        </p:nvSpPr>
        <p:spPr>
          <a:xfrm>
            <a:off x="1828800" y="26746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نور دتأوسته مسیح جان مسیح جان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پاکَ کوده مرَ جٚه می گوناهٚ جان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مسیح جان تی نیگأ تی او مهر و صفا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مرَ فأده شادی و بقا</a:t>
            </a:r>
          </a:p>
        </p:txBody>
      </p:sp>
    </p:spTree>
    <p:extLst>
      <p:ext uri="{BB962C8B-B14F-4D97-AF65-F5344CB8AC3E}">
        <p14:creationId xmlns:p14="http://schemas.microsoft.com/office/powerpoint/2010/main" val="28726257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176</Words>
  <Application>Microsoft Office PowerPoint</Application>
  <PresentationFormat>Custom</PresentationFormat>
  <Paragraphs>10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Arial</vt:lpstr>
      <vt:lpstr>Calibri</vt:lpstr>
      <vt:lpstr>Vazirmatn Medium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saeid bafti</cp:lastModifiedBy>
  <cp:revision>44</cp:revision>
  <dcterms:created xsi:type="dcterms:W3CDTF">2006-08-16T00:00:00Z</dcterms:created>
  <dcterms:modified xsi:type="dcterms:W3CDTF">2026-03-13T21:56:54Z</dcterms:modified>
  <dc:identifier>DAG7J6dvsZA</dc:identifier>
</cp:coreProperties>
</file>