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6" r:id="rId5"/>
    <p:sldId id="260" r:id="rId6"/>
  </p:sldIdLst>
  <p:sldSz cx="18288000" cy="10287000"/>
  <p:notesSz cx="6858000" cy="9144000"/>
  <p:embeddedFontLst>
    <p:embeddedFont>
      <p:font typeface="Vazirmatn Medium" pitchFamily="2" charset="-78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514600" y="4174004"/>
            <a:ext cx="12953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روح‌القدس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روح‌القدس تو مرَ جٚه تی حوضور پورَ 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اَنکی من بتأنم ترَ خدمت بوکونم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 و می روحَ جٚه تی قوّت پورَ 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عیسی‌یٚ کلامَ می دیلٚ دورون جا بوکون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 و می روحَ تی روحٚ مره پورَ 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 می زندگی‌یٚ میأن مردوم ترَ بیدینید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 و می روحَ تی روحٚ مره پورَ 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 می زندگی‌یٚ میأن مردوم عیسایَ بیدینید</a:t>
            </a: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قلب و می جان ترَ ستأیش کونه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دأنی ترَ چی گمه می دیلٚ حرفَ زنم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 تی شاهد ببم هوطو کی تی دیلٚ وأسی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آرزو اَنه کی عیسی ورجأ بمأنم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 و می روحَ تی روحٚ مره پورَ 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 می زندگی‌یٚ میأن مردوم ترَ بیدینید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 و می روحَ تی روحٚ مره پورَ 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 می زندگی‌یٚ میأن مردوم عیسایَ بیدینید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133</Words>
  <Application>Microsoft Office PowerPoint</Application>
  <PresentationFormat>Custom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Vazirmatn Medium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13</cp:revision>
  <dcterms:created xsi:type="dcterms:W3CDTF">2006-08-16T00:00:00Z</dcterms:created>
  <dcterms:modified xsi:type="dcterms:W3CDTF">2025-12-11T22:34:13Z</dcterms:modified>
  <dc:identifier>DAG7J6dvsZA</dc:identifier>
</cp:coreProperties>
</file>