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11"/>
  </p:notesMasterIdLst>
  <p:sldIdLst>
    <p:sldId id="256" r:id="rId2"/>
    <p:sldId id="266" r:id="rId3"/>
    <p:sldId id="267" r:id="rId4"/>
    <p:sldId id="268" r:id="rId5"/>
    <p:sldId id="269" r:id="rId6"/>
    <p:sldId id="270" r:id="rId7"/>
    <p:sldId id="271" r:id="rId8"/>
    <p:sldId id="272" r:id="rId9"/>
    <p:sldId id="273" r:id="rId10"/>
  </p:sldIdLst>
  <p:sldSz cx="18288000" cy="10287000"/>
  <p:notesSz cx="6858000" cy="9144000"/>
  <p:embeddedFontLst>
    <p:embeddedFont>
      <p:font typeface="Vazirmatn Medium" pitchFamily="2" charset="-78"/>
      <p:regular r:id="rId1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52" d="100"/>
          <a:sy n="52" d="100"/>
        </p:scale>
        <p:origin x="850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5EBA68-0069-4658-AF02-5053A4FC0FD6}" type="datetimeFigureOut">
              <a:rPr lang="en-US" smtClean="0"/>
              <a:pPr/>
              <a:t>3/13/2026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14C055-4F60-470C-8398-68A99125A2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44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/>
          <p:nvPr/>
        </p:nvSpPr>
        <p:spPr>
          <a:xfrm>
            <a:off x="7100211" y="7549381"/>
            <a:ext cx="4087578" cy="4087578"/>
          </a:xfrm>
          <a:custGeom>
            <a:avLst/>
            <a:gdLst/>
            <a:ahLst/>
            <a:cxnLst/>
            <a:rect l="l" t="t" r="r" b="b"/>
            <a:pathLst>
              <a:path w="4087578" h="4087578">
                <a:moveTo>
                  <a:pt x="0" y="0"/>
                </a:moveTo>
                <a:lnTo>
                  <a:pt x="4087578" y="0"/>
                </a:lnTo>
                <a:lnTo>
                  <a:pt x="4087578" y="4087578"/>
                </a:lnTo>
                <a:lnTo>
                  <a:pt x="0" y="408757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Freeform 5"/>
          <p:cNvSpPr/>
          <p:nvPr/>
        </p:nvSpPr>
        <p:spPr>
          <a:xfrm>
            <a:off x="5719603" y="1164677"/>
            <a:ext cx="6848793" cy="547903"/>
          </a:xfrm>
          <a:custGeom>
            <a:avLst/>
            <a:gdLst/>
            <a:ahLst/>
            <a:cxnLst/>
            <a:rect l="l" t="t" r="r" b="b"/>
            <a:pathLst>
              <a:path w="6848793" h="547903">
                <a:moveTo>
                  <a:pt x="0" y="0"/>
                </a:moveTo>
                <a:lnTo>
                  <a:pt x="6848794" y="0"/>
                </a:lnTo>
                <a:lnTo>
                  <a:pt x="6848794" y="547904"/>
                </a:lnTo>
                <a:lnTo>
                  <a:pt x="0" y="547904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6"/>
          <p:cNvSpPr/>
          <p:nvPr/>
        </p:nvSpPr>
        <p:spPr>
          <a:xfrm>
            <a:off x="8653587" y="313018"/>
            <a:ext cx="980826" cy="1307768"/>
          </a:xfrm>
          <a:custGeom>
            <a:avLst/>
            <a:gdLst/>
            <a:ahLst/>
            <a:cxnLst/>
            <a:rect l="l" t="t" r="r" b="b"/>
            <a:pathLst>
              <a:path w="980826" h="1307768">
                <a:moveTo>
                  <a:pt x="0" y="0"/>
                </a:moveTo>
                <a:lnTo>
                  <a:pt x="980826" y="0"/>
                </a:lnTo>
                <a:lnTo>
                  <a:pt x="980826" y="1307769"/>
                </a:lnTo>
                <a:lnTo>
                  <a:pt x="0" y="1307769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6D72CF4-FDB7-1B15-EEAF-8EB4EC13CE92}"/>
              </a:ext>
            </a:extLst>
          </p:cNvPr>
          <p:cNvSpPr txBox="1"/>
          <p:nvPr/>
        </p:nvSpPr>
        <p:spPr>
          <a:xfrm>
            <a:off x="228599" y="4358670"/>
            <a:ext cx="1783079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96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چون فندرم تی صلیبَ</a:t>
            </a:r>
            <a:endParaRPr lang="en-US" sz="9600" dirty="0">
              <a:solidFill>
                <a:schemeClr val="accent3">
                  <a:lumMod val="75000"/>
                </a:schemeClr>
              </a:solidFill>
              <a:latin typeface="Vazirmatn Medium" pitchFamily="2" charset="-78"/>
              <a:cs typeface="Vazirmatn Medium" pitchFamily="2" charset="-7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52AE8A-EDA3-72BC-638B-DEAFAE0D3F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A29E5CE-21C7-906D-6B3A-4B7CC4F0EE9A}"/>
              </a:ext>
            </a:extLst>
          </p:cNvPr>
          <p:cNvSpPr txBox="1"/>
          <p:nvPr/>
        </p:nvSpPr>
        <p:spPr>
          <a:xfrm>
            <a:off x="1828800" y="3770047"/>
            <a:ext cx="14630400" cy="2746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چون فأندرم تی صلیبَ دینم تی عجیبٚ فیضَ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تی زخمأنَ تی رنجأنَ تی مهیبٚ پیروزی‌یَ</a:t>
            </a:r>
          </a:p>
        </p:txBody>
      </p:sp>
    </p:spTree>
    <p:extLst>
      <p:ext uri="{BB962C8B-B14F-4D97-AF65-F5344CB8AC3E}">
        <p14:creationId xmlns:p14="http://schemas.microsoft.com/office/powerpoint/2010/main" val="26872791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217FD4-8A92-45E6-598F-5605BB1F93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66A3F47-5340-1259-37FD-450111F7F57E}"/>
              </a:ext>
            </a:extLst>
          </p:cNvPr>
          <p:cNvSpPr txBox="1"/>
          <p:nvPr/>
        </p:nvSpPr>
        <p:spPr>
          <a:xfrm>
            <a:off x="1828800" y="3770047"/>
            <a:ext cx="14630400" cy="2746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تی فیضَ کی جاری بوبو تی خونٚ جأ تی جانٚ جأ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تی رنج و تی زخمأنٚ جأ شفا بدَیی می روحَ</a:t>
            </a:r>
          </a:p>
        </p:txBody>
      </p:sp>
    </p:spTree>
    <p:extLst>
      <p:ext uri="{BB962C8B-B14F-4D97-AF65-F5344CB8AC3E}">
        <p14:creationId xmlns:p14="http://schemas.microsoft.com/office/powerpoint/2010/main" val="39446976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86136A-B6D4-0DCF-06CD-3EB8B2B32C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F251D71-2609-B4FA-C2DF-1BBCC40123DC}"/>
              </a:ext>
            </a:extLst>
          </p:cNvPr>
          <p:cNvSpPr txBox="1"/>
          <p:nvPr/>
        </p:nvSpPr>
        <p:spPr>
          <a:xfrm>
            <a:off x="1828800" y="3770047"/>
            <a:ext cx="14630400" cy="2746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تی صلیب تی تخت بوبوسته تا بینیشینی پادشا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تی عشقَ آشکارَ کونی جلجتا صلیبٚ جور </a:t>
            </a:r>
          </a:p>
        </p:txBody>
      </p:sp>
    </p:spTree>
    <p:extLst>
      <p:ext uri="{BB962C8B-B14F-4D97-AF65-F5344CB8AC3E}">
        <p14:creationId xmlns:p14="http://schemas.microsoft.com/office/powerpoint/2010/main" val="23651136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43D5A8-027F-745A-93D1-626A96FE9F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AE0C903-BF65-5A05-12C8-530B4230B505}"/>
              </a:ext>
            </a:extLst>
          </p:cNvPr>
          <p:cNvSpPr txBox="1"/>
          <p:nvPr/>
        </p:nvSpPr>
        <p:spPr>
          <a:xfrm>
            <a:off x="1828800" y="3770047"/>
            <a:ext cx="14630400" cy="2746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پادشایأن جان فیگیرید تا اَ دونیا سلطان بیبید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اَمی شا خو جانَ فدَه تا می قلبٚ سلطان بب</a:t>
            </a:r>
          </a:p>
        </p:txBody>
      </p:sp>
    </p:spTree>
    <p:extLst>
      <p:ext uri="{BB962C8B-B14F-4D97-AF65-F5344CB8AC3E}">
        <p14:creationId xmlns:p14="http://schemas.microsoft.com/office/powerpoint/2010/main" val="21131029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A27588-F3C9-1C51-7C9E-A634943C37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B3518B4-EBA4-4566-EAE7-74A371AD1286}"/>
              </a:ext>
            </a:extLst>
          </p:cNvPr>
          <p:cNvSpPr txBox="1"/>
          <p:nvPr/>
        </p:nvSpPr>
        <p:spPr>
          <a:xfrm>
            <a:off x="1828800" y="3991261"/>
            <a:ext cx="14630400" cy="23044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5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عاشقأنه خوأندن درم چون دأنم می سلطان تویی</a:t>
            </a: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می عشق تویی می فخر تویی می محبوب و سلطان تویی</a:t>
            </a:r>
          </a:p>
        </p:txBody>
      </p:sp>
    </p:spTree>
    <p:extLst>
      <p:ext uri="{BB962C8B-B14F-4D97-AF65-F5344CB8AC3E}">
        <p14:creationId xmlns:p14="http://schemas.microsoft.com/office/powerpoint/2010/main" val="1140235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FF0C5D-6E07-5752-1D2F-57C0DF9158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A0F03E8-4AA1-CB17-CB7F-6AE7D37193EE}"/>
              </a:ext>
            </a:extLst>
          </p:cNvPr>
          <p:cNvSpPr txBox="1"/>
          <p:nvPr/>
        </p:nvSpPr>
        <p:spPr>
          <a:xfrm>
            <a:off x="1828800" y="3770047"/>
            <a:ext cx="14630400" cy="2746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برتر جٚه هر قودرت تویی اول تویی آخر تویی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می تاریکی میأن تو نور می مصلوبٚ عیسی تویی</a:t>
            </a:r>
          </a:p>
        </p:txBody>
      </p:sp>
    </p:spTree>
    <p:extLst>
      <p:ext uri="{BB962C8B-B14F-4D97-AF65-F5344CB8AC3E}">
        <p14:creationId xmlns:p14="http://schemas.microsoft.com/office/powerpoint/2010/main" val="9031095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73BC8B-A171-0A0A-27A7-B60C618371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D0B175A-D653-4420-71F2-4FEABEAD62C8}"/>
              </a:ext>
            </a:extLst>
          </p:cNvPr>
          <p:cNvSpPr txBox="1"/>
          <p:nvPr/>
        </p:nvSpPr>
        <p:spPr>
          <a:xfrm>
            <a:off x="1828800" y="3770047"/>
            <a:ext cx="14630400" cy="2746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تی صلیب تی تخت بوبوسته تا بینیشینی پادشا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تی عشقَ آشکارَ کونی جلجتا صلیبٚ جور</a:t>
            </a:r>
          </a:p>
        </p:txBody>
      </p:sp>
    </p:spTree>
    <p:extLst>
      <p:ext uri="{BB962C8B-B14F-4D97-AF65-F5344CB8AC3E}">
        <p14:creationId xmlns:p14="http://schemas.microsoft.com/office/powerpoint/2010/main" val="22862164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B4704F-139F-7434-B0CD-D6971B6930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65FE794-FA2A-722A-0257-D206BA4A5EBB}"/>
              </a:ext>
            </a:extLst>
          </p:cNvPr>
          <p:cNvSpPr txBox="1"/>
          <p:nvPr/>
        </p:nvSpPr>
        <p:spPr>
          <a:xfrm>
            <a:off x="1828800" y="3770047"/>
            <a:ext cx="14630400" cy="2746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پادشایأن جان فیگیرید تا اَ دونیا سلطان بیبید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اَمی شا خو جانَ فدَه تا می قلبٚ سلطان ببه</a:t>
            </a:r>
          </a:p>
        </p:txBody>
      </p:sp>
    </p:spTree>
    <p:extLst>
      <p:ext uri="{BB962C8B-B14F-4D97-AF65-F5344CB8AC3E}">
        <p14:creationId xmlns:p14="http://schemas.microsoft.com/office/powerpoint/2010/main" val="35635654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</TotalTime>
  <Words>143</Words>
  <Application>Microsoft Office PowerPoint</Application>
  <PresentationFormat>Custom</PresentationFormat>
  <Paragraphs>17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Aptos</vt:lpstr>
      <vt:lpstr>Arial</vt:lpstr>
      <vt:lpstr>Calibri</vt:lpstr>
      <vt:lpstr>Vazirmatn Medium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saeid bafti</cp:lastModifiedBy>
  <cp:revision>33</cp:revision>
  <dcterms:created xsi:type="dcterms:W3CDTF">2006-08-16T00:00:00Z</dcterms:created>
  <dcterms:modified xsi:type="dcterms:W3CDTF">2026-03-13T20:29:43Z</dcterms:modified>
  <dc:identifier>DAG7J6dvsZA</dc:identifier>
</cp:coreProperties>
</file>