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8288000" cy="10287000"/>
  <p:notesSz cx="6858000" cy="9144000"/>
  <p:embeddedFontLst>
    <p:embeddedFont>
      <p:font typeface="Vazirmatn Medium" pitchFamily="2" charset="-78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2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DC355D0-E6B1-9005-1A82-93ACDEB722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3C2A92-D704-C71A-EC9D-081848670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3AF22-5350-45E0-9928-3C6E507D014F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2A04A-0888-47C2-876A-941C5088D5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FC6F5F-D08E-FC77-35BC-7AD5FA4507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B192A-3AB8-4CAF-861F-41C27DEB3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1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BF828C-A275-3C7D-5ABC-E4D087245C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کار تازه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9812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 وخت خأیم شروع بوکونم کارٚ تازه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دینم شیطان بازم چاکوده سدٚ تازه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می رأ میأن اوسأنم من سدّأنَ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 می قلبٚ میأن عشقٚ عیسایَ دأرم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946E2-D149-6D5F-D01B-2907A96F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047938-D4F7-864E-89F9-B2D9596D3AAF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روح‌القدس می اَمرأیه 👏👏👏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دأرم ایمأنٚ سپرَ 👏👏👏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روحٚ شمشیر می دسٚ میأن 👏👏👏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شکر خودا پس چی کمه 👏👏👏</a:t>
            </a:r>
          </a:p>
        </p:txBody>
      </p:sp>
    </p:spTree>
    <p:extLst>
      <p:ext uri="{BB962C8B-B14F-4D97-AF65-F5344CB8AC3E}">
        <p14:creationId xmlns:p14="http://schemas.microsoft.com/office/powerpoint/2010/main" val="351878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F1EBE-4DFE-D195-F894-DAD09529F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7342B2-FA9C-132F-3C16-D04579773CFD}"/>
              </a:ext>
            </a:extLst>
          </p:cNvPr>
          <p:cNvSpPr txBox="1"/>
          <p:nvPr/>
        </p:nvSpPr>
        <p:spPr>
          <a:xfrm>
            <a:off x="1828800" y="25984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کمربندٚ موحکمٚ راستی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کفشٚ اینجیلٚ سلامتی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زره عیدالتٚ خودا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روح‌القدس روحٚ خودا</a:t>
            </a:r>
          </a:p>
        </p:txBody>
      </p:sp>
    </p:spTree>
    <p:extLst>
      <p:ext uri="{BB962C8B-B14F-4D97-AF65-F5344CB8AC3E}">
        <p14:creationId xmlns:p14="http://schemas.microsoft.com/office/powerpoint/2010/main" val="3649098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0BAEA-6243-7F82-608A-CF1D60D69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5069D2-2BAE-CE86-3B40-EC073D56202D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هه هللویاه خأیم ببم خودا مأنستن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هه هللویاه خأیم ببم عیسی مأنستن</a:t>
            </a:r>
          </a:p>
        </p:txBody>
      </p:sp>
    </p:spTree>
    <p:extLst>
      <p:ext uri="{BB962C8B-B14F-4D97-AF65-F5344CB8AC3E}">
        <p14:creationId xmlns:p14="http://schemas.microsoft.com/office/powerpoint/2010/main" val="2112770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E8CAF-464F-D614-C440-139D40BFC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9A7E08-0758-8ED2-8806-599A46E46A0E}"/>
              </a:ext>
            </a:extLst>
          </p:cNvPr>
          <p:cNvSpPr txBox="1"/>
          <p:nvPr/>
        </p:nvSpPr>
        <p:spPr>
          <a:xfrm>
            <a:off x="19812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 وخت خأیم شروع بوکونم کارٚ تازه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دینم شیطان بازم چاکوده سدٚ تازه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می رأ میأن اوسأنم من سدّأنَ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 می قلبٚ میأن عشقٚ عیسایَ دأرم</a:t>
            </a:r>
          </a:p>
        </p:txBody>
      </p:sp>
    </p:spTree>
    <p:extLst>
      <p:ext uri="{BB962C8B-B14F-4D97-AF65-F5344CB8AC3E}">
        <p14:creationId xmlns:p14="http://schemas.microsoft.com/office/powerpoint/2010/main" val="3454712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37DC3-1695-4A3F-EED4-D223CF997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5FE36D-56AB-E9CA-E51C-64623BCD71BC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هه هللویاه خأیم ببم خودا مأنستن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هه هللویاه خأیم ببم عیسی مأنستن</a:t>
            </a:r>
          </a:p>
        </p:txBody>
      </p:sp>
    </p:spTree>
    <p:extLst>
      <p:ext uri="{BB962C8B-B14F-4D97-AF65-F5344CB8AC3E}">
        <p14:creationId xmlns:p14="http://schemas.microsoft.com/office/powerpoint/2010/main" val="3521939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112</Words>
  <Application>Microsoft Office PowerPoint</Application>
  <PresentationFormat>Custom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23</cp:revision>
  <dcterms:created xsi:type="dcterms:W3CDTF">2006-08-16T00:00:00Z</dcterms:created>
  <dcterms:modified xsi:type="dcterms:W3CDTF">2026-03-14T12:29:30Z</dcterms:modified>
  <dc:identifier>DAG7J6dvsZA</dc:identifier>
</cp:coreProperties>
</file>